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9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5BB4EC-927F-6D42-98CB-C4F8C6EF84FB}" type="datetimeFigureOut">
              <a:rPr lang="en-US" smtClean="0"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4E431E-A4C9-6E44-A4B2-BBF7828C9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18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5BB4EC-927F-6D42-98CB-C4F8C6EF84FB}" type="datetimeFigureOut">
              <a:rPr lang="en-US" smtClean="0"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4E431E-A4C9-6E44-A4B2-BBF7828C9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0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5BB4EC-927F-6D42-98CB-C4F8C6EF84FB}" type="datetimeFigureOut">
              <a:rPr lang="en-US" smtClean="0"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4E431E-A4C9-6E44-A4B2-BBF7828C9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9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5BB4EC-927F-6D42-98CB-C4F8C6EF84FB}" type="datetimeFigureOut">
              <a:rPr lang="en-US" smtClean="0"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4E431E-A4C9-6E44-A4B2-BBF7828C9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5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5BB4EC-927F-6D42-98CB-C4F8C6EF84FB}" type="datetimeFigureOut">
              <a:rPr lang="en-US" smtClean="0"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4E431E-A4C9-6E44-A4B2-BBF7828C9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0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5BB4EC-927F-6D42-98CB-C4F8C6EF84FB}" type="datetimeFigureOut">
              <a:rPr lang="en-US" smtClean="0"/>
              <a:t>9/16/14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4E431E-A4C9-6E44-A4B2-BBF7828C9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0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5BB4EC-927F-6D42-98CB-C4F8C6EF84FB}" type="datetimeFigureOut">
              <a:rPr lang="en-US" smtClean="0"/>
              <a:t>9/16/14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4E431E-A4C9-6E44-A4B2-BBF7828C9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8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5BB4EC-927F-6D42-98CB-C4F8C6EF84FB}" type="datetimeFigureOut">
              <a:rPr lang="en-US" smtClean="0"/>
              <a:t>9/16/14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4E431E-A4C9-6E44-A4B2-BBF7828C9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1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5BB4EC-927F-6D42-98CB-C4F8C6EF84FB}" type="datetimeFigureOut">
              <a:rPr lang="en-US" smtClean="0"/>
              <a:t>9/16/14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4E431E-A4C9-6E44-A4B2-BBF7828C9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2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5BB4EC-927F-6D42-98CB-C4F8C6EF84FB}" type="datetimeFigureOut">
              <a:rPr lang="en-US" smtClean="0"/>
              <a:t>9/16/14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4E431E-A4C9-6E44-A4B2-BBF7828C9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9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5BB4EC-927F-6D42-98CB-C4F8C6EF84FB}" type="datetimeFigureOut">
              <a:rPr lang="en-US" smtClean="0"/>
              <a:t>9/16/14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4E431E-A4C9-6E44-A4B2-BBF7828C9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0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1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Relationship Id="rId3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WAP 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6270" y="0"/>
            <a:ext cx="5422702" cy="166208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50344" y="1841062"/>
            <a:ext cx="5927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Title</a:t>
            </a: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344" y="2819400"/>
            <a:ext cx="592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Title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282966"/>
            <a:ext cx="9144000" cy="135758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5 Photo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172" y="-17518"/>
            <a:ext cx="3372810" cy="5482296"/>
          </a:xfrm>
          <a:prstGeom prst="rect">
            <a:avLst/>
          </a:prstGeom>
        </p:spPr>
      </p:pic>
      <p:pic>
        <p:nvPicPr>
          <p:cNvPr id="2" name="Picture 1" descr="TWAP Sticker new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44" y="5745749"/>
            <a:ext cx="8238879" cy="98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66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WAP 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856" y="6107594"/>
            <a:ext cx="2448270" cy="75040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236483"/>
            <a:ext cx="9144000" cy="10766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5 Photo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896" y="87584"/>
            <a:ext cx="878615" cy="142813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50344" y="423069"/>
            <a:ext cx="7462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rial"/>
                <a:cs typeface="Arial"/>
              </a:rPr>
              <a:t>Title</a:t>
            </a:r>
            <a:endParaRPr lang="en-US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837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WAP 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12" y="1121102"/>
            <a:ext cx="5372255" cy="164662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282966"/>
            <a:ext cx="9144000" cy="135758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5 Photo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172" y="-17518"/>
            <a:ext cx="3372810" cy="54822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26277" y="4494927"/>
            <a:ext cx="5666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FFFF"/>
                </a:solidFill>
                <a:latin typeface="Arial"/>
                <a:cs typeface="Arial"/>
              </a:rPr>
              <a:t>Thank you</a:t>
            </a:r>
            <a:endParaRPr lang="en-US" sz="4800" dirty="0" smtClean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88" y="5697278"/>
            <a:ext cx="8620096" cy="103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955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</Words>
  <Application>Microsoft Macintosh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 R</dc:creator>
  <cp:lastModifiedBy>U R</cp:lastModifiedBy>
  <cp:revision>10</cp:revision>
  <dcterms:created xsi:type="dcterms:W3CDTF">2013-09-20T04:57:09Z</dcterms:created>
  <dcterms:modified xsi:type="dcterms:W3CDTF">2014-09-16T05:29:32Z</dcterms:modified>
</cp:coreProperties>
</file>