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BB4EC-927F-6D42-98CB-C4F8C6EF84F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E431E-A4C9-6E44-A4B2-BBF7828C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ground 1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9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9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ground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WAP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6" y="-383913"/>
            <a:ext cx="8107124" cy="2484870"/>
          </a:xfrm>
          <a:prstGeom prst="rect">
            <a:avLst/>
          </a:prstGeom>
        </p:spPr>
      </p:pic>
      <p:pic>
        <p:nvPicPr>
          <p:cNvPr id="8" name="Picture 7" descr="Untitled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95" y="3720425"/>
            <a:ext cx="1536740" cy="1536740"/>
          </a:xfrm>
          <a:prstGeom prst="rect">
            <a:avLst/>
          </a:prstGeom>
        </p:spPr>
      </p:pic>
      <p:pic>
        <p:nvPicPr>
          <p:cNvPr id="9" name="Picture 8" descr="Boy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3" y="3720425"/>
            <a:ext cx="1536740" cy="1536740"/>
          </a:xfrm>
          <a:prstGeom prst="rect">
            <a:avLst/>
          </a:prstGeom>
        </p:spPr>
      </p:pic>
      <p:pic>
        <p:nvPicPr>
          <p:cNvPr id="10" name="Picture 9" descr="Riv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84" y="3720425"/>
            <a:ext cx="1536740" cy="1536740"/>
          </a:xfrm>
          <a:prstGeom prst="rect">
            <a:avLst/>
          </a:prstGeom>
        </p:spPr>
      </p:pic>
      <p:pic>
        <p:nvPicPr>
          <p:cNvPr id="11" name="Picture 10" descr="Fisherme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" y="3720426"/>
            <a:ext cx="1536740" cy="1536740"/>
          </a:xfrm>
          <a:prstGeom prst="rect">
            <a:avLst/>
          </a:prstGeom>
        </p:spPr>
      </p:pic>
      <p:pic>
        <p:nvPicPr>
          <p:cNvPr id="12" name="Picture 11" descr="Farm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87" y="3720426"/>
            <a:ext cx="1536740" cy="1536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9067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249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Title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15" name="Picture 14" descr="TWAP Sticker new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" y="5533165"/>
            <a:ext cx="8620108" cy="10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2346"/>
            <a:ext cx="9144000" cy="5395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01564" y="6322002"/>
            <a:ext cx="2082792" cy="371308"/>
            <a:chOff x="269528" y="3720425"/>
            <a:chExt cx="8620096" cy="1536741"/>
          </a:xfrm>
        </p:grpSpPr>
        <p:pic>
          <p:nvPicPr>
            <p:cNvPr id="15" name="Picture 14" descr="Untitled-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95" y="3720425"/>
              <a:ext cx="1536740" cy="1536740"/>
            </a:xfrm>
            <a:prstGeom prst="rect">
              <a:avLst/>
            </a:prstGeom>
          </p:spPr>
        </p:pic>
        <p:pic>
          <p:nvPicPr>
            <p:cNvPr id="16" name="Picture 15" descr="Boy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733" y="3720425"/>
              <a:ext cx="1536740" cy="1536740"/>
            </a:xfrm>
            <a:prstGeom prst="rect">
              <a:avLst/>
            </a:prstGeom>
          </p:spPr>
        </p:pic>
        <p:pic>
          <p:nvPicPr>
            <p:cNvPr id="17" name="Picture 16" descr="Riv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884" y="3720425"/>
              <a:ext cx="1536740" cy="1536740"/>
            </a:xfrm>
            <a:prstGeom prst="rect">
              <a:avLst/>
            </a:prstGeom>
          </p:spPr>
        </p:pic>
        <p:pic>
          <p:nvPicPr>
            <p:cNvPr id="18" name="Picture 17" descr="Fishermen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28" y="3720426"/>
              <a:ext cx="1536740" cy="1536740"/>
            </a:xfrm>
            <a:prstGeom prst="rect">
              <a:avLst/>
            </a:prstGeom>
          </p:spPr>
        </p:pic>
        <p:pic>
          <p:nvPicPr>
            <p:cNvPr id="19" name="Picture 18" descr="Farm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87" y="3720426"/>
              <a:ext cx="1536740" cy="1536740"/>
            </a:xfrm>
            <a:prstGeom prst="rect">
              <a:avLst/>
            </a:prstGeom>
          </p:spPr>
        </p:pic>
      </p:grpSp>
      <p:pic>
        <p:nvPicPr>
          <p:cNvPr id="20" name="Picture 19" descr="TWAP 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65" y="-87586"/>
            <a:ext cx="3549026" cy="10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2346"/>
            <a:ext cx="9144000" cy="5745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TWAP 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ground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WAP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6" y="-383913"/>
            <a:ext cx="8107124" cy="2484870"/>
          </a:xfrm>
          <a:prstGeom prst="rect">
            <a:avLst/>
          </a:prstGeom>
        </p:spPr>
      </p:pic>
      <p:pic>
        <p:nvPicPr>
          <p:cNvPr id="8" name="Picture 7" descr="Untitled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95" y="3720425"/>
            <a:ext cx="1536740" cy="1536740"/>
          </a:xfrm>
          <a:prstGeom prst="rect">
            <a:avLst/>
          </a:prstGeom>
        </p:spPr>
      </p:pic>
      <p:pic>
        <p:nvPicPr>
          <p:cNvPr id="9" name="Picture 8" descr="Boy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3" y="3720425"/>
            <a:ext cx="1536740" cy="1536740"/>
          </a:xfrm>
          <a:prstGeom prst="rect">
            <a:avLst/>
          </a:prstGeom>
        </p:spPr>
      </p:pic>
      <p:pic>
        <p:nvPicPr>
          <p:cNvPr id="10" name="Picture 9" descr="Riv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84" y="3720425"/>
            <a:ext cx="1536740" cy="1536740"/>
          </a:xfrm>
          <a:prstGeom prst="rect">
            <a:avLst/>
          </a:prstGeom>
        </p:spPr>
      </p:pic>
      <p:pic>
        <p:nvPicPr>
          <p:cNvPr id="11" name="Picture 10" descr="Fisherme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" y="3720426"/>
            <a:ext cx="1536740" cy="1536740"/>
          </a:xfrm>
          <a:prstGeom prst="rect">
            <a:avLst/>
          </a:prstGeom>
        </p:spPr>
      </p:pic>
      <p:pic>
        <p:nvPicPr>
          <p:cNvPr id="12" name="Picture 11" descr="Farm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87" y="3720426"/>
            <a:ext cx="1536740" cy="15367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5329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Thank you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" y="5494078"/>
            <a:ext cx="8620096" cy="10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 R</dc:creator>
  <cp:lastModifiedBy>U R</cp:lastModifiedBy>
  <cp:revision>9</cp:revision>
  <dcterms:created xsi:type="dcterms:W3CDTF">2013-09-20T04:57:09Z</dcterms:created>
  <dcterms:modified xsi:type="dcterms:W3CDTF">2014-09-16T05:30:31Z</dcterms:modified>
</cp:coreProperties>
</file>